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3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CCA0C0-05D4-45A6-920C-6CC1B8EDDE46}" type="datetimeFigureOut">
              <a:rPr lang="id-ID" smtClean="0"/>
              <a:t>24/09/2017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04101DE-73E3-4E26-8F13-0F77F176501D}" type="slidenum">
              <a:rPr lang="id-ID" smtClean="0"/>
              <a:t>‹#›</a:t>
            </a:fld>
            <a:endParaRPr lang="id-ID"/>
          </a:p>
        </p:txBody>
      </p:sp>
    </p:spTree>
    <p:extLst>
      <p:ext uri="{BB962C8B-B14F-4D97-AF65-F5344CB8AC3E}">
        <p14:creationId xmlns:p14="http://schemas.microsoft.com/office/powerpoint/2010/main" val="18584120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CA0C0-05D4-45A6-920C-6CC1B8EDDE46}" type="datetimeFigureOut">
              <a:rPr lang="id-ID" smtClean="0"/>
              <a:t>24/09/2017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04101DE-73E3-4E26-8F13-0F77F176501D}" type="slidenum">
              <a:rPr lang="id-ID" smtClean="0"/>
              <a:t>‹#›</a:t>
            </a:fld>
            <a:endParaRPr lang="id-ID"/>
          </a:p>
        </p:txBody>
      </p:sp>
    </p:spTree>
    <p:extLst>
      <p:ext uri="{BB962C8B-B14F-4D97-AF65-F5344CB8AC3E}">
        <p14:creationId xmlns:p14="http://schemas.microsoft.com/office/powerpoint/2010/main" val="130772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CA0C0-05D4-45A6-920C-6CC1B8EDDE46}" type="datetimeFigureOut">
              <a:rPr lang="id-ID" smtClean="0"/>
              <a:t>24/09/2017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04101DE-73E3-4E26-8F13-0F77F176501D}" type="slidenum">
              <a:rPr lang="id-ID" smtClean="0"/>
              <a:t>‹#›</a:t>
            </a:fld>
            <a:endParaRPr lang="id-I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7751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CA0C0-05D4-45A6-920C-6CC1B8EDDE46}" type="datetimeFigureOut">
              <a:rPr lang="id-ID" smtClean="0"/>
              <a:t>24/09/2017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04101DE-73E3-4E26-8F13-0F77F176501D}" type="slidenum">
              <a:rPr lang="id-ID" smtClean="0"/>
              <a:t>‹#›</a:t>
            </a:fld>
            <a:endParaRPr lang="id-ID"/>
          </a:p>
        </p:txBody>
      </p:sp>
    </p:spTree>
    <p:extLst>
      <p:ext uri="{BB962C8B-B14F-4D97-AF65-F5344CB8AC3E}">
        <p14:creationId xmlns:p14="http://schemas.microsoft.com/office/powerpoint/2010/main" val="3632348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CA0C0-05D4-45A6-920C-6CC1B8EDDE46}" type="datetimeFigureOut">
              <a:rPr lang="id-ID" smtClean="0"/>
              <a:t>24/09/2017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04101DE-73E3-4E26-8F13-0F77F176501D}" type="slidenum">
              <a:rPr lang="id-ID" smtClean="0"/>
              <a:t>‹#›</a:t>
            </a:fld>
            <a:endParaRPr lang="id-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5985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CA0C0-05D4-45A6-920C-6CC1B8EDDE46}" type="datetimeFigureOut">
              <a:rPr lang="id-ID" smtClean="0"/>
              <a:t>24/09/2017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04101DE-73E3-4E26-8F13-0F77F176501D}" type="slidenum">
              <a:rPr lang="id-ID" smtClean="0"/>
              <a:t>‹#›</a:t>
            </a:fld>
            <a:endParaRPr lang="id-ID"/>
          </a:p>
        </p:txBody>
      </p:sp>
    </p:spTree>
    <p:extLst>
      <p:ext uri="{BB962C8B-B14F-4D97-AF65-F5344CB8AC3E}">
        <p14:creationId xmlns:p14="http://schemas.microsoft.com/office/powerpoint/2010/main" val="89815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CCA0C0-05D4-45A6-920C-6CC1B8EDDE46}" type="datetimeFigureOut">
              <a:rPr lang="id-ID" smtClean="0"/>
              <a:t>24/09/2017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04101DE-73E3-4E26-8F13-0F77F176501D}" type="slidenum">
              <a:rPr lang="id-ID" smtClean="0"/>
              <a:t>‹#›</a:t>
            </a:fld>
            <a:endParaRPr lang="id-ID"/>
          </a:p>
        </p:txBody>
      </p:sp>
    </p:spTree>
    <p:extLst>
      <p:ext uri="{BB962C8B-B14F-4D97-AF65-F5344CB8AC3E}">
        <p14:creationId xmlns:p14="http://schemas.microsoft.com/office/powerpoint/2010/main" val="2613848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CCA0C0-05D4-45A6-920C-6CC1B8EDDE46}" type="datetimeFigureOut">
              <a:rPr lang="id-ID" smtClean="0"/>
              <a:t>24/09/2017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04101DE-73E3-4E26-8F13-0F77F176501D}" type="slidenum">
              <a:rPr lang="id-ID" smtClean="0"/>
              <a:t>‹#›</a:t>
            </a:fld>
            <a:endParaRPr lang="id-ID"/>
          </a:p>
        </p:txBody>
      </p:sp>
    </p:spTree>
    <p:extLst>
      <p:ext uri="{BB962C8B-B14F-4D97-AF65-F5344CB8AC3E}">
        <p14:creationId xmlns:p14="http://schemas.microsoft.com/office/powerpoint/2010/main" val="184096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CCA0C0-05D4-45A6-920C-6CC1B8EDDE46}" type="datetimeFigureOut">
              <a:rPr lang="id-ID" smtClean="0"/>
              <a:t>24/09/2017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04101DE-73E3-4E26-8F13-0F77F176501D}" type="slidenum">
              <a:rPr lang="id-ID" smtClean="0"/>
              <a:t>‹#›</a:t>
            </a:fld>
            <a:endParaRPr lang="id-ID"/>
          </a:p>
        </p:txBody>
      </p:sp>
    </p:spTree>
    <p:extLst>
      <p:ext uri="{BB962C8B-B14F-4D97-AF65-F5344CB8AC3E}">
        <p14:creationId xmlns:p14="http://schemas.microsoft.com/office/powerpoint/2010/main" val="194958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CA0C0-05D4-45A6-920C-6CC1B8EDDE46}" type="datetimeFigureOut">
              <a:rPr lang="id-ID" smtClean="0"/>
              <a:t>24/09/2017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04101DE-73E3-4E26-8F13-0F77F176501D}" type="slidenum">
              <a:rPr lang="id-ID" smtClean="0"/>
              <a:t>‹#›</a:t>
            </a:fld>
            <a:endParaRPr lang="id-ID"/>
          </a:p>
        </p:txBody>
      </p:sp>
    </p:spTree>
    <p:extLst>
      <p:ext uri="{BB962C8B-B14F-4D97-AF65-F5344CB8AC3E}">
        <p14:creationId xmlns:p14="http://schemas.microsoft.com/office/powerpoint/2010/main" val="255756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CCA0C0-05D4-45A6-920C-6CC1B8EDDE46}" type="datetimeFigureOut">
              <a:rPr lang="id-ID" smtClean="0"/>
              <a:t>24/09/2017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04101DE-73E3-4E26-8F13-0F77F176501D}" type="slidenum">
              <a:rPr lang="id-ID" smtClean="0"/>
              <a:t>‹#›</a:t>
            </a:fld>
            <a:endParaRPr lang="id-ID"/>
          </a:p>
        </p:txBody>
      </p:sp>
    </p:spTree>
    <p:extLst>
      <p:ext uri="{BB962C8B-B14F-4D97-AF65-F5344CB8AC3E}">
        <p14:creationId xmlns:p14="http://schemas.microsoft.com/office/powerpoint/2010/main" val="200321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CCA0C0-05D4-45A6-920C-6CC1B8EDDE46}" type="datetimeFigureOut">
              <a:rPr lang="id-ID" smtClean="0"/>
              <a:t>24/09/2017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04101DE-73E3-4E26-8F13-0F77F176501D}" type="slidenum">
              <a:rPr lang="id-ID" smtClean="0"/>
              <a:t>‹#›</a:t>
            </a:fld>
            <a:endParaRPr lang="id-ID"/>
          </a:p>
        </p:txBody>
      </p:sp>
    </p:spTree>
    <p:extLst>
      <p:ext uri="{BB962C8B-B14F-4D97-AF65-F5344CB8AC3E}">
        <p14:creationId xmlns:p14="http://schemas.microsoft.com/office/powerpoint/2010/main" val="286558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CCA0C0-05D4-45A6-920C-6CC1B8EDDE46}" type="datetimeFigureOut">
              <a:rPr lang="id-ID" smtClean="0"/>
              <a:t>24/09/2017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D04101DE-73E3-4E26-8F13-0F77F176501D}" type="slidenum">
              <a:rPr lang="id-ID" smtClean="0"/>
              <a:t>‹#›</a:t>
            </a:fld>
            <a:endParaRPr lang="id-ID"/>
          </a:p>
        </p:txBody>
      </p:sp>
    </p:spTree>
    <p:extLst>
      <p:ext uri="{BB962C8B-B14F-4D97-AF65-F5344CB8AC3E}">
        <p14:creationId xmlns:p14="http://schemas.microsoft.com/office/powerpoint/2010/main" val="23895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CA0C0-05D4-45A6-920C-6CC1B8EDDE46}" type="datetimeFigureOut">
              <a:rPr lang="id-ID" smtClean="0"/>
              <a:t>24/09/2017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D04101DE-73E3-4E26-8F13-0F77F176501D}" type="slidenum">
              <a:rPr lang="id-ID" smtClean="0"/>
              <a:t>‹#›</a:t>
            </a:fld>
            <a:endParaRPr lang="id-ID"/>
          </a:p>
        </p:txBody>
      </p:sp>
    </p:spTree>
    <p:extLst>
      <p:ext uri="{BB962C8B-B14F-4D97-AF65-F5344CB8AC3E}">
        <p14:creationId xmlns:p14="http://schemas.microsoft.com/office/powerpoint/2010/main" val="193673043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CA0C0-05D4-45A6-920C-6CC1B8EDDE46}" type="datetimeFigureOut">
              <a:rPr lang="id-ID" smtClean="0"/>
              <a:t>24/09/2017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04101DE-73E3-4E26-8F13-0F77F176501D}" type="slidenum">
              <a:rPr lang="id-ID" smtClean="0"/>
              <a:t>‹#›</a:t>
            </a:fld>
            <a:endParaRPr lang="id-ID"/>
          </a:p>
        </p:txBody>
      </p:sp>
    </p:spTree>
    <p:extLst>
      <p:ext uri="{BB962C8B-B14F-4D97-AF65-F5344CB8AC3E}">
        <p14:creationId xmlns:p14="http://schemas.microsoft.com/office/powerpoint/2010/main" val="6056072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CA0C0-05D4-45A6-920C-6CC1B8EDDE46}" type="datetimeFigureOut">
              <a:rPr lang="id-ID" smtClean="0"/>
              <a:t>24/09/2017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04101DE-73E3-4E26-8F13-0F77F176501D}" type="slidenum">
              <a:rPr lang="id-ID" smtClean="0"/>
              <a:t>‹#›</a:t>
            </a:fld>
            <a:endParaRPr lang="id-ID"/>
          </a:p>
        </p:txBody>
      </p:sp>
    </p:spTree>
    <p:extLst>
      <p:ext uri="{BB962C8B-B14F-4D97-AF65-F5344CB8AC3E}">
        <p14:creationId xmlns:p14="http://schemas.microsoft.com/office/powerpoint/2010/main" val="385222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CCA0C0-05D4-45A6-920C-6CC1B8EDDE46}" type="datetimeFigureOut">
              <a:rPr lang="id-ID" smtClean="0"/>
              <a:t>24/09/2017</a:t>
            </a:fld>
            <a:endParaRPr lang="id-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4101DE-73E3-4E26-8F13-0F77F176501D}" type="slidenum">
              <a:rPr lang="id-ID" smtClean="0"/>
              <a:t>‹#›</a:t>
            </a:fld>
            <a:endParaRPr lang="id-ID"/>
          </a:p>
        </p:txBody>
      </p:sp>
    </p:spTree>
    <p:extLst>
      <p:ext uri="{BB962C8B-B14F-4D97-AF65-F5344CB8AC3E}">
        <p14:creationId xmlns:p14="http://schemas.microsoft.com/office/powerpoint/2010/main" val="29118827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Basik Fotografi</a:t>
            </a:r>
            <a:endParaRPr lang="id-ID" dirty="0"/>
          </a:p>
        </p:txBody>
      </p:sp>
      <p:sp>
        <p:nvSpPr>
          <p:cNvPr id="3" name="Subtitle 2"/>
          <p:cNvSpPr>
            <a:spLocks noGrp="1"/>
          </p:cNvSpPr>
          <p:nvPr>
            <p:ph type="subTitle" idx="1"/>
          </p:nvPr>
        </p:nvSpPr>
        <p:spPr/>
        <p:txBody>
          <a:bodyPr>
            <a:normAutofit/>
          </a:bodyPr>
          <a:lstStyle/>
          <a:p>
            <a:r>
              <a:rPr lang="id-ID" dirty="0" smtClean="0"/>
              <a:t>Segitiga Eksposure</a:t>
            </a:r>
          </a:p>
          <a:p>
            <a:r>
              <a:rPr lang="id-ID" dirty="0" smtClean="0"/>
              <a:t>Rizqi Sukma Kharisma, M.Kom</a:t>
            </a:r>
            <a:endParaRPr lang="id-ID" dirty="0"/>
          </a:p>
        </p:txBody>
      </p:sp>
    </p:spTree>
    <p:extLst>
      <p:ext uri="{BB962C8B-B14F-4D97-AF65-F5344CB8AC3E}">
        <p14:creationId xmlns:p14="http://schemas.microsoft.com/office/powerpoint/2010/main" val="541888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may contain: 1 person,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984" y="507340"/>
            <a:ext cx="4108863" cy="616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892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Shutter Speed</a:t>
            </a:r>
            <a:endParaRPr lang="id-ID" dirty="0"/>
          </a:p>
        </p:txBody>
      </p:sp>
      <p:sp>
        <p:nvSpPr>
          <p:cNvPr id="3" name="Content Placeholder 2"/>
          <p:cNvSpPr>
            <a:spLocks noGrp="1"/>
          </p:cNvSpPr>
          <p:nvPr>
            <p:ph idx="1"/>
          </p:nvPr>
        </p:nvSpPr>
        <p:spPr/>
        <p:txBody>
          <a:bodyPr/>
          <a:lstStyle/>
          <a:p>
            <a:r>
              <a:rPr lang="id-ID" dirty="0" smtClean="0"/>
              <a:t>Shutter Speed adalah, kecepataan lensa terbuka dan tertutup kembali sehingga sensor mendapatkan paparan cahaya.</a:t>
            </a:r>
          </a:p>
          <a:p>
            <a:r>
              <a:rPr lang="id-ID" dirty="0" smtClean="0"/>
              <a:t>Semakin lambat lensa terbuka dan tertutup maka paparan cahaya yang diterima sensor semakin banyak, begitu juga kebalikanya.</a:t>
            </a:r>
          </a:p>
          <a:p>
            <a:r>
              <a:rPr lang="id-ID" dirty="0" smtClean="0"/>
              <a:t>Semakin lambat lensa terbuka dan tertutup maka gambar yang ditangkap lebih shake / goyang</a:t>
            </a:r>
          </a:p>
          <a:p>
            <a:r>
              <a:rPr lang="id-ID" dirty="0"/>
              <a:t>Shhutter speed dikenali </a:t>
            </a:r>
            <a:r>
              <a:rPr lang="id-ID" dirty="0" smtClean="0"/>
              <a:t>dengan satuan detik , contoh : 1/4000</a:t>
            </a:r>
            <a:r>
              <a:rPr lang="id-ID" dirty="0"/>
              <a:t>, 1/2000, 1/100, 1, 1”, 10”, dst.</a:t>
            </a:r>
            <a:r>
              <a:rPr lang="id-ID" dirty="0" smtClean="0"/>
              <a:t> </a:t>
            </a:r>
            <a:endParaRPr lang="id-ID" dirty="0"/>
          </a:p>
        </p:txBody>
      </p:sp>
    </p:spTree>
    <p:extLst>
      <p:ext uri="{BB962C8B-B14F-4D97-AF65-F5344CB8AC3E}">
        <p14:creationId xmlns:p14="http://schemas.microsoft.com/office/powerpoint/2010/main" val="3757558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Shutter Speed</a:t>
            </a:r>
            <a:endParaRPr lang="id-ID" dirty="0"/>
          </a:p>
        </p:txBody>
      </p:sp>
      <p:pic>
        <p:nvPicPr>
          <p:cNvPr id="8194" name="Picture 2" descr="Image result for shutter sp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160" y="1863447"/>
            <a:ext cx="5993679" cy="465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754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Shutter Speed</a:t>
            </a:r>
            <a:endParaRPr lang="id-ID" dirty="0"/>
          </a:p>
        </p:txBody>
      </p:sp>
      <p:pic>
        <p:nvPicPr>
          <p:cNvPr id="9218" name="Picture 2" descr="Image result for shutter sp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875" y="1891101"/>
            <a:ext cx="5298250" cy="469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262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33208" cy="1325563"/>
          </a:xfrm>
        </p:spPr>
        <p:txBody>
          <a:bodyPr/>
          <a:lstStyle/>
          <a:p>
            <a:r>
              <a:rPr lang="id-ID" dirty="0" smtClean="0"/>
              <a:t>Hight Speed</a:t>
            </a:r>
            <a:endParaRPr lang="id-ID" dirty="0"/>
          </a:p>
        </p:txBody>
      </p:sp>
      <p:sp>
        <p:nvSpPr>
          <p:cNvPr id="3" name="Content Placeholder 2"/>
          <p:cNvSpPr>
            <a:spLocks noGrp="1"/>
          </p:cNvSpPr>
          <p:nvPr>
            <p:ph idx="1"/>
          </p:nvPr>
        </p:nvSpPr>
        <p:spPr>
          <a:xfrm>
            <a:off x="838199" y="1825625"/>
            <a:ext cx="3674423" cy="4351338"/>
          </a:xfrm>
        </p:spPr>
        <p:txBody>
          <a:bodyPr/>
          <a:lstStyle/>
          <a:p>
            <a:r>
              <a:rPr lang="en-US" dirty="0"/>
              <a:t>Canon </a:t>
            </a:r>
            <a:r>
              <a:rPr lang="en-US" dirty="0" smtClean="0"/>
              <a:t>500D</a:t>
            </a:r>
            <a:endParaRPr lang="id-ID" dirty="0"/>
          </a:p>
          <a:p>
            <a:r>
              <a:rPr lang="en-US" dirty="0" smtClean="0"/>
              <a:t>85mm</a:t>
            </a:r>
            <a:r>
              <a:rPr lang="en-US" dirty="0"/>
              <a:t> </a:t>
            </a:r>
            <a:endParaRPr lang="id-ID" dirty="0"/>
          </a:p>
          <a:p>
            <a:r>
              <a:rPr lang="en-US" dirty="0" smtClean="0"/>
              <a:t>F2.2</a:t>
            </a:r>
            <a:r>
              <a:rPr lang="en-US" dirty="0"/>
              <a:t>, ISO 100, Shutter </a:t>
            </a:r>
            <a:r>
              <a:rPr lang="en-US" dirty="0" smtClean="0"/>
              <a:t>1/160</a:t>
            </a:r>
            <a:endParaRPr lang="id-ID" dirty="0" smtClean="0"/>
          </a:p>
          <a:p>
            <a:r>
              <a:rPr lang="en-US" dirty="0" err="1" smtClean="0"/>
              <a:t>Tripot</a:t>
            </a:r>
            <a:endParaRPr lang="id-ID" dirty="0" smtClean="0"/>
          </a:p>
          <a:p>
            <a:r>
              <a:rPr lang="en-US" dirty="0" smtClean="0"/>
              <a:t>Background item</a:t>
            </a:r>
            <a:endParaRPr lang="id-ID" dirty="0" smtClean="0"/>
          </a:p>
          <a:p>
            <a:r>
              <a:rPr lang="en-US" dirty="0" smtClean="0"/>
              <a:t>Flash </a:t>
            </a:r>
            <a:r>
              <a:rPr lang="en-US" dirty="0"/>
              <a:t>YN 460II (</a:t>
            </a:r>
            <a:r>
              <a:rPr lang="en-US" dirty="0" err="1"/>
              <a:t>payung</a:t>
            </a:r>
            <a:r>
              <a:rPr lang="en-US" dirty="0"/>
              <a:t>)</a:t>
            </a:r>
            <a:endParaRPr lang="id-ID" dirty="0"/>
          </a:p>
        </p:txBody>
      </p:sp>
      <p:pic>
        <p:nvPicPr>
          <p:cNvPr id="10242" name="Picture 2" descr="No automatic alt text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987" y="463137"/>
            <a:ext cx="4037286" cy="606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892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Slow Speed</a:t>
            </a:r>
            <a:endParaRPr lang="id-ID" dirty="0"/>
          </a:p>
        </p:txBody>
      </p:sp>
      <p:pic>
        <p:nvPicPr>
          <p:cNvPr id="11266" name="Picture 2" descr="No automatic alt text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736" y="1488808"/>
            <a:ext cx="7474527" cy="498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931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Slow Speed</a:t>
            </a:r>
            <a:endParaRPr lang="id-ID" dirty="0"/>
          </a:p>
        </p:txBody>
      </p:sp>
      <p:pic>
        <p:nvPicPr>
          <p:cNvPr id="12290" name="Picture 2" descr="No automatic alt text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146" y="1603168"/>
            <a:ext cx="7421707" cy="494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130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ISO</a:t>
            </a:r>
            <a:endParaRPr lang="id-ID" dirty="0"/>
          </a:p>
        </p:txBody>
      </p:sp>
      <p:sp>
        <p:nvSpPr>
          <p:cNvPr id="3" name="Content Placeholder 2"/>
          <p:cNvSpPr>
            <a:spLocks noGrp="1"/>
          </p:cNvSpPr>
          <p:nvPr>
            <p:ph idx="1"/>
          </p:nvPr>
        </p:nvSpPr>
        <p:spPr/>
        <p:txBody>
          <a:bodyPr/>
          <a:lstStyle/>
          <a:p>
            <a:r>
              <a:rPr lang="id-ID" dirty="0" smtClean="0"/>
              <a:t>ISO merupakan sensitifitas sensor kamera, semakin besar angka ISOnya maka sensor lebih sensitif terhadap cahaya, maka gambar semakin terang. Semakin kecil angka ISOnya maka sensor lebih kurang sensitif terhadap cahaya, maka gambar semakin gelap.</a:t>
            </a:r>
          </a:p>
          <a:p>
            <a:r>
              <a:rPr lang="id-ID" dirty="0" smtClean="0"/>
              <a:t>Semakin tinggi ISO maka semakin banyak nois / bintik, begitu juga sebaliknya.</a:t>
            </a:r>
            <a:endParaRPr lang="id-ID" dirty="0"/>
          </a:p>
        </p:txBody>
      </p:sp>
    </p:spTree>
    <p:extLst>
      <p:ext uri="{BB962C8B-B14F-4D97-AF65-F5344CB8AC3E}">
        <p14:creationId xmlns:p14="http://schemas.microsoft.com/office/powerpoint/2010/main" val="932645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ISO</a:t>
            </a:r>
            <a:endParaRPr lang="id-ID" dirty="0"/>
          </a:p>
        </p:txBody>
      </p:sp>
      <p:pic>
        <p:nvPicPr>
          <p:cNvPr id="13314" name="Picture 2" descr="Image result for iso cam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740" y="1957898"/>
            <a:ext cx="9072520" cy="448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441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ISO</a:t>
            </a:r>
            <a:endParaRPr lang="id-ID" dirty="0"/>
          </a:p>
        </p:txBody>
      </p:sp>
      <p:pic>
        <p:nvPicPr>
          <p:cNvPr id="14338" name="Picture 2" descr="Image result for iso cam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690688"/>
            <a:ext cx="85725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548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Eksposure / </a:t>
            </a:r>
            <a:r>
              <a:rPr lang="id-ID" dirty="0" smtClean="0"/>
              <a:t>Exposure</a:t>
            </a:r>
            <a:r>
              <a:rPr lang="id-ID" dirty="0"/>
              <a:t> </a:t>
            </a:r>
          </a:p>
        </p:txBody>
      </p:sp>
      <p:sp>
        <p:nvSpPr>
          <p:cNvPr id="3" name="Content Placeholder 2"/>
          <p:cNvSpPr>
            <a:spLocks noGrp="1"/>
          </p:cNvSpPr>
          <p:nvPr>
            <p:ph idx="1"/>
          </p:nvPr>
        </p:nvSpPr>
        <p:spPr>
          <a:xfrm>
            <a:off x="838200" y="1825625"/>
            <a:ext cx="6702631" cy="4351338"/>
          </a:xfrm>
        </p:spPr>
        <p:txBody>
          <a:bodyPr/>
          <a:lstStyle/>
          <a:p>
            <a:r>
              <a:rPr lang="id-ID" dirty="0" smtClean="0"/>
              <a:t>Banyaknya paparan cahaya yang diterima oleh sensor kamera saat pengambilan gambar</a:t>
            </a:r>
          </a:p>
          <a:p>
            <a:r>
              <a:rPr lang="id-ID" dirty="0" smtClean="0"/>
              <a:t>Over Exposure : Merupakan istilah jika sensor kamera menerima paparan cahaya yang berlebih</a:t>
            </a:r>
          </a:p>
          <a:p>
            <a:r>
              <a:rPr lang="id-ID" dirty="0" smtClean="0"/>
              <a:t>Under Exposure : Merupakan istilah jika sensor kamera menerima paparan cahaya yang terlalu sedikit</a:t>
            </a:r>
            <a:endParaRPr lang="id-ID" dirty="0"/>
          </a:p>
        </p:txBody>
      </p:sp>
      <p:pic>
        <p:nvPicPr>
          <p:cNvPr id="1026" name="Picture 2" descr="Image result for exposure adal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905" y="732331"/>
            <a:ext cx="4238625"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293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Segitiga Eksposure</a:t>
            </a:r>
            <a:endParaRPr lang="id-ID" dirty="0"/>
          </a:p>
        </p:txBody>
      </p:sp>
      <p:pic>
        <p:nvPicPr>
          <p:cNvPr id="15362" name="Picture 2" descr="Image result for segitiga ekspos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3061" y="1690688"/>
            <a:ext cx="5625877" cy="475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203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under over expos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434" y="5325"/>
            <a:ext cx="9593746" cy="68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66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Segitiga Eksposure</a:t>
            </a:r>
            <a:endParaRPr lang="id-ID" dirty="0"/>
          </a:p>
        </p:txBody>
      </p:sp>
      <p:sp>
        <p:nvSpPr>
          <p:cNvPr id="3" name="Content Placeholder 2"/>
          <p:cNvSpPr>
            <a:spLocks noGrp="1"/>
          </p:cNvSpPr>
          <p:nvPr>
            <p:ph idx="1"/>
          </p:nvPr>
        </p:nvSpPr>
        <p:spPr>
          <a:xfrm>
            <a:off x="838200" y="1825625"/>
            <a:ext cx="6145687" cy="4351338"/>
          </a:xfrm>
        </p:spPr>
        <p:txBody>
          <a:bodyPr/>
          <a:lstStyle/>
          <a:p>
            <a:r>
              <a:rPr lang="id-ID" dirty="0" smtClean="0"/>
              <a:t>Eksposure kamera dipengaruhi 3 komponen yang masing-masing memiliki konsekuwensinya. Ketiga komponen ini adalah :</a:t>
            </a:r>
          </a:p>
          <a:p>
            <a:pPr lvl="1"/>
            <a:r>
              <a:rPr lang="nl-NL" i="1" dirty="0" smtClean="0"/>
              <a:t>Aperture</a:t>
            </a:r>
            <a:r>
              <a:rPr lang="id-ID" i="1" dirty="0" smtClean="0"/>
              <a:t> (Bukaan diafragma)</a:t>
            </a:r>
            <a:endParaRPr lang="id-ID" dirty="0"/>
          </a:p>
          <a:p>
            <a:pPr lvl="1"/>
            <a:r>
              <a:rPr lang="id-ID" i="1" dirty="0"/>
              <a:t>S</a:t>
            </a:r>
            <a:r>
              <a:rPr lang="nl-NL" i="1" dirty="0" smtClean="0"/>
              <a:t>hutter speed</a:t>
            </a:r>
            <a:r>
              <a:rPr lang="nl-NL" dirty="0" smtClean="0"/>
              <a:t> </a:t>
            </a:r>
            <a:r>
              <a:rPr lang="id-ID" dirty="0" smtClean="0"/>
              <a:t> (Kecepatan Lensa terbuka)</a:t>
            </a:r>
          </a:p>
          <a:p>
            <a:pPr lvl="1"/>
            <a:r>
              <a:rPr lang="nl-NL" dirty="0" smtClean="0"/>
              <a:t>ISO</a:t>
            </a:r>
            <a:r>
              <a:rPr lang="id-ID" dirty="0" smtClean="0"/>
              <a:t> (Sensitifitas sensor)</a:t>
            </a:r>
            <a:endParaRPr lang="id-ID" dirty="0"/>
          </a:p>
        </p:txBody>
      </p:sp>
      <p:pic>
        <p:nvPicPr>
          <p:cNvPr id="3074" name="Picture 2" descr="Image result for segitiga ekspos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890" y="1908753"/>
            <a:ext cx="4810125"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929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Aperture (Bukaan Diafragma)</a:t>
            </a:r>
            <a:endParaRPr lang="id-ID" dirty="0"/>
          </a:p>
        </p:txBody>
      </p:sp>
      <p:sp>
        <p:nvSpPr>
          <p:cNvPr id="3" name="Content Placeholder 2"/>
          <p:cNvSpPr>
            <a:spLocks noGrp="1"/>
          </p:cNvSpPr>
          <p:nvPr>
            <p:ph idx="1"/>
          </p:nvPr>
        </p:nvSpPr>
        <p:spPr/>
        <p:txBody>
          <a:bodyPr>
            <a:normAutofit/>
          </a:bodyPr>
          <a:lstStyle/>
          <a:p>
            <a:r>
              <a:rPr lang="id-ID" dirty="0"/>
              <a:t>Aperture atau biasa disebut juga dengan diafragma adalah bukaan komponen lensa. Aperture ini terbuat dari bilah-bilah lempengan logam yang ditengahnya bisa membuka dengan lebar dan sempit sehingga mempengaruhi intensitas cahaya yang masuk ke dalam lensa sampai ke sensor kamera. </a:t>
            </a:r>
            <a:endParaRPr lang="id-ID" dirty="0" smtClean="0"/>
          </a:p>
          <a:p>
            <a:r>
              <a:rPr lang="id-ID" dirty="0"/>
              <a:t>Nilai besar kecilnya aperture ditulis dengan satuan f/1 , f/1,4 , f/1,8 , f/7 , f/8 , f/11 , f/22 dst. Penyebutan angka kecil artinya nilai aperture nya </a:t>
            </a:r>
            <a:r>
              <a:rPr lang="id-ID" dirty="0" smtClean="0"/>
              <a:t>besar</a:t>
            </a:r>
          </a:p>
          <a:p>
            <a:r>
              <a:rPr lang="id-ID" dirty="0" smtClean="0"/>
              <a:t>Semakin lebar lensa terbuka, maka cahaya yang diterima oleh sensor semakin banyak, begitu juga sebaliknya.</a:t>
            </a:r>
          </a:p>
          <a:p>
            <a:r>
              <a:rPr lang="id-ID" dirty="0" smtClean="0"/>
              <a:t>Semakin lebar lensa terbuka maka bidang focus objek semakin sempit, begitujuga sebliknnya</a:t>
            </a:r>
            <a:endParaRPr lang="id-ID" dirty="0"/>
          </a:p>
        </p:txBody>
      </p:sp>
    </p:spTree>
    <p:extLst>
      <p:ext uri="{BB962C8B-B14F-4D97-AF65-F5344CB8AC3E}">
        <p14:creationId xmlns:p14="http://schemas.microsoft.com/office/powerpoint/2010/main" val="3504347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Aperture (Bukaan Diafragma)</a:t>
            </a:r>
            <a:endParaRPr lang="id-ID" dirty="0"/>
          </a:p>
        </p:txBody>
      </p:sp>
      <p:pic>
        <p:nvPicPr>
          <p:cNvPr id="4098" name="Picture 2" descr="http://3.bp.blogspot.com/-e_HqIliI07w/VaP7dmqKKZI/AAAAAAAAAEg/xlwQjC7ssKQ/s1600/segitiga%2Bexposure%2Baper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349" y="2364653"/>
            <a:ext cx="9807822" cy="367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246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Aperture (Bukaan Diafragma)</a:t>
            </a:r>
            <a:endParaRPr lang="id-ID" dirty="0"/>
          </a:p>
        </p:txBody>
      </p:sp>
      <p:pic>
        <p:nvPicPr>
          <p:cNvPr id="5122" name="Picture 2" descr="Image result for aper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643" y="1951614"/>
            <a:ext cx="8031251" cy="451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586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may contain: one or more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819" y="745795"/>
            <a:ext cx="8252361" cy="550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811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9753" y="566839"/>
            <a:ext cx="8412494" cy="5608329"/>
          </a:xfrm>
        </p:spPr>
      </p:pic>
    </p:spTree>
    <p:extLst>
      <p:ext uri="{BB962C8B-B14F-4D97-AF65-F5344CB8AC3E}">
        <p14:creationId xmlns:p14="http://schemas.microsoft.com/office/powerpoint/2010/main" val="3425464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2">
      <a:dk1>
        <a:sysClr val="windowText" lastClr="000000"/>
      </a:dk1>
      <a:lt1>
        <a:sysClr val="window" lastClr="FFFFFF"/>
      </a:lt1>
      <a:dk2>
        <a:srgbClr val="373545"/>
      </a:dk2>
      <a:lt2>
        <a:srgbClr val="CEDBE6"/>
      </a:lt2>
      <a:accent1>
        <a:srgbClr val="3494BA"/>
      </a:accent1>
      <a:accent2>
        <a:srgbClr val="58B6C0"/>
      </a:accent2>
      <a:accent3>
        <a:srgbClr val="9AD3D9"/>
      </a:accent3>
      <a:accent4>
        <a:srgbClr val="7A8C8E"/>
      </a:accent4>
      <a:accent5>
        <a:srgbClr val="84ACB6"/>
      </a:accent5>
      <a:accent6>
        <a:srgbClr val="2683C6"/>
      </a:accent6>
      <a:hlink>
        <a:srgbClr val="3494BA"/>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81</TotalTime>
  <Words>286</Words>
  <Application>Microsoft Office PowerPoint</Application>
  <PresentationFormat>Widescreen</PresentationFormat>
  <Paragraphs>41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Trebuchet MS</vt:lpstr>
      <vt:lpstr>Wingdings 3</vt:lpstr>
      <vt:lpstr>Facet</vt:lpstr>
      <vt:lpstr>Basik Fotografi</vt:lpstr>
      <vt:lpstr>Eksposure / Exposure </vt:lpstr>
      <vt:lpstr>PowerPoint Presentation</vt:lpstr>
      <vt:lpstr>Segitiga Eksposure</vt:lpstr>
      <vt:lpstr>Aperture (Bukaan Diafragma)</vt:lpstr>
      <vt:lpstr>Aperture (Bukaan Diafragma)</vt:lpstr>
      <vt:lpstr>Aperture (Bukaan Diafragma)</vt:lpstr>
      <vt:lpstr>PowerPoint Presentation</vt:lpstr>
      <vt:lpstr>PowerPoint Presentation</vt:lpstr>
      <vt:lpstr>PowerPoint Presentation</vt:lpstr>
      <vt:lpstr>Shutter Speed</vt:lpstr>
      <vt:lpstr>Shutter Speed</vt:lpstr>
      <vt:lpstr>Shutter Speed</vt:lpstr>
      <vt:lpstr>Hight Speed</vt:lpstr>
      <vt:lpstr>Slow Speed</vt:lpstr>
      <vt:lpstr>Slow Speed</vt:lpstr>
      <vt:lpstr>ISO</vt:lpstr>
      <vt:lpstr>ISO</vt:lpstr>
      <vt:lpstr>ISO</vt:lpstr>
      <vt:lpstr>Segitiga Eksposure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Basik Fotografi</dc:title>
  <dc:creator>MasSukma</dc:creator>
  <cp:lastModifiedBy>MasSukma</cp:lastModifiedBy>
  <cp:revision>8</cp:revision>
  <dcterms:created xsi:type="dcterms:W3CDTF">2017-09-24T15:38:53Z</dcterms:created>
  <dcterms:modified xsi:type="dcterms:W3CDTF">2017-09-24T17:00:46Z</dcterms:modified>
</cp:coreProperties>
</file>